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61" r:id="rId8"/>
    <p:sldId id="262" r:id="rId9"/>
    <p:sldId id="292" r:id="rId10"/>
    <p:sldId id="263" r:id="rId11"/>
    <p:sldId id="264" r:id="rId12"/>
    <p:sldId id="265" r:id="rId13"/>
    <p:sldId id="266" r:id="rId14"/>
    <p:sldId id="294" r:id="rId15"/>
    <p:sldId id="267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81" autoAdjust="0"/>
  </p:normalViewPr>
  <p:slideViewPr>
    <p:cSldViewPr>
      <p:cViewPr varScale="1">
        <p:scale>
          <a:sx n="133" d="100"/>
          <a:sy n="133" d="100"/>
        </p:scale>
        <p:origin x="13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p:transition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8CFFCB1-3F7F-4781-8DCF-D18F6CC50A04}" type="datetimeFigureOut">
              <a:rPr lang="en-US" smtClean="0"/>
              <a:t>09/28/2018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0A2075-C07B-4E42-9AC0-15A3E46B40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5000">
    <p:fad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609601"/>
            <a:ext cx="7117180" cy="3428999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Lakewood Hills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Preservation and Enhancement Committee Projects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0779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And just add plants!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7" y="1524000"/>
            <a:ext cx="6811433" cy="5108575"/>
          </a:xfrm>
        </p:spPr>
      </p:pic>
    </p:spTree>
    <p:extLst>
      <p:ext uri="{BB962C8B-B14F-4D97-AF65-F5344CB8AC3E}">
        <p14:creationId xmlns:p14="http://schemas.microsoft.com/office/powerpoint/2010/main" val="18128117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75724"/>
            <a:ext cx="7524955" cy="924475"/>
          </a:xfrm>
        </p:spPr>
        <p:txBody>
          <a:bodyPr/>
          <a:lstStyle/>
          <a:p>
            <a:r>
              <a:rPr lang="en-US" b="1" dirty="0" smtClean="0"/>
              <a:t>Add some leaf mulch and WOW!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511925" cy="4883944"/>
          </a:xfrm>
        </p:spPr>
      </p:pic>
    </p:spTree>
    <p:extLst>
      <p:ext uri="{BB962C8B-B14F-4D97-AF65-F5344CB8AC3E}">
        <p14:creationId xmlns:p14="http://schemas.microsoft.com/office/powerpoint/2010/main" val="127504744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391400" cy="924475"/>
          </a:xfrm>
        </p:spPr>
        <p:txBody>
          <a:bodyPr/>
          <a:lstStyle/>
          <a:p>
            <a:pPr algn="ctr"/>
            <a:r>
              <a:rPr lang="en-US" b="1" dirty="0" smtClean="0"/>
              <a:t>But they need water cause it </a:t>
            </a:r>
            <a:br>
              <a:rPr lang="en-US" b="1" dirty="0" smtClean="0"/>
            </a:br>
            <a:r>
              <a:rPr lang="en-US" b="1" dirty="0" smtClean="0"/>
              <a:t>is summer.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5072149" cy="5072149"/>
          </a:xfrm>
        </p:spPr>
      </p:pic>
    </p:spTree>
    <p:extLst>
      <p:ext uri="{BB962C8B-B14F-4D97-AF65-F5344CB8AC3E}">
        <p14:creationId xmlns:p14="http://schemas.microsoft.com/office/powerpoint/2010/main" val="162220514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75724"/>
            <a:ext cx="8534400" cy="924475"/>
          </a:xfrm>
        </p:spPr>
        <p:txBody>
          <a:bodyPr/>
          <a:lstStyle/>
          <a:p>
            <a:pPr algn="ctr"/>
            <a:r>
              <a:rPr lang="en-US" b="1" dirty="0" smtClean="0"/>
              <a:t>By October the plants looks really great, but the grass is coming back!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359525" cy="4769644"/>
          </a:xfrm>
        </p:spPr>
      </p:pic>
    </p:spTree>
    <p:extLst>
      <p:ext uri="{BB962C8B-B14F-4D97-AF65-F5344CB8AC3E}">
        <p14:creationId xmlns:p14="http://schemas.microsoft.com/office/powerpoint/2010/main" val="3689125641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 February, removed the erosion blanket.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3640974" cy="4858355"/>
          </a:xfrm>
        </p:spPr>
      </p:pic>
    </p:spTree>
    <p:extLst>
      <p:ext uri="{BB962C8B-B14F-4D97-AF65-F5344CB8AC3E}">
        <p14:creationId xmlns:p14="http://schemas.microsoft.com/office/powerpoint/2010/main" val="211245461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448758" cy="924475"/>
          </a:xfrm>
        </p:spPr>
        <p:txBody>
          <a:bodyPr/>
          <a:lstStyle/>
          <a:p>
            <a:pPr algn="ctr"/>
            <a:r>
              <a:rPr lang="en-US" b="1" dirty="0" smtClean="0"/>
              <a:t>And by spring – LOTS of grass!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6435725" cy="4826794"/>
          </a:xfrm>
        </p:spPr>
      </p:pic>
    </p:spTree>
    <p:extLst>
      <p:ext uri="{BB962C8B-B14F-4D97-AF65-F5344CB8AC3E}">
        <p14:creationId xmlns:p14="http://schemas.microsoft.com/office/powerpoint/2010/main" val="246992231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 worries – just needs a haircut and some more leaf mulch.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6532033" cy="4899025"/>
          </a:xfrm>
        </p:spPr>
      </p:pic>
    </p:spTree>
    <p:extLst>
      <p:ext uri="{BB962C8B-B14F-4D97-AF65-F5344CB8AC3E}">
        <p14:creationId xmlns:p14="http://schemas.microsoft.com/office/powerpoint/2010/main" val="1812811763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If you build it, they will come.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52600"/>
            <a:ext cx="4368801" cy="32766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3028949" cy="22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744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Pollinator Garden</a:t>
            </a:r>
            <a:br>
              <a:rPr lang="en-US" sz="4400" dirty="0" smtClean="0"/>
            </a:br>
            <a:r>
              <a:rPr lang="en-US" sz="4400" dirty="0" smtClean="0"/>
              <a:t>Crystal Lake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8466380" cy="3009134"/>
          </a:xfrm>
        </p:spPr>
      </p:pic>
    </p:spTree>
    <p:extLst>
      <p:ext uri="{BB962C8B-B14F-4D97-AF65-F5344CB8AC3E}">
        <p14:creationId xmlns:p14="http://schemas.microsoft.com/office/powerpoint/2010/main" val="3244190086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August 2016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588125" cy="4941094"/>
          </a:xfrm>
        </p:spPr>
      </p:pic>
    </p:spTree>
    <p:extLst>
      <p:ext uri="{BB962C8B-B14F-4D97-AF65-F5344CB8AC3E}">
        <p14:creationId xmlns:p14="http://schemas.microsoft.com/office/powerpoint/2010/main" val="140702192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32400" cy="1447800"/>
          </a:xfrm>
        </p:spPr>
        <p:txBody>
          <a:bodyPr/>
          <a:lstStyle/>
          <a:p>
            <a:pPr algn="ctr"/>
            <a:r>
              <a:rPr lang="en-US" b="1" dirty="0" smtClean="0"/>
              <a:t>After a couple days of preparation and two weekends of </a:t>
            </a:r>
            <a:r>
              <a:rPr lang="en-US" b="1" dirty="0" smtClean="0"/>
              <a:t>herbicide </a:t>
            </a:r>
            <a:r>
              <a:rPr lang="en-US" b="1" dirty="0" smtClean="0"/>
              <a:t>application.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8800"/>
            <a:ext cx="6207125" cy="4655344"/>
          </a:xfrm>
        </p:spPr>
      </p:pic>
    </p:spTree>
    <p:extLst>
      <p:ext uri="{BB962C8B-B14F-4D97-AF65-F5344CB8AC3E}">
        <p14:creationId xmlns:p14="http://schemas.microsoft.com/office/powerpoint/2010/main" val="58941887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Garden Plan</a:t>
            </a:r>
            <a:endParaRPr lang="en-US" b="1" dirty="0"/>
          </a:p>
        </p:txBody>
      </p:sp>
      <p:pic>
        <p:nvPicPr>
          <p:cNvPr id="4" name="Content Placeholder 3" descr="C:\Users\e34742\AppData\Local\Temp\SNAGHTML4682bb8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753350" cy="4422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15794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Demo Garden with ID signs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47800"/>
            <a:ext cx="6588125" cy="4941094"/>
          </a:xfrm>
        </p:spPr>
      </p:pic>
    </p:spTree>
    <p:extLst>
      <p:ext uri="{BB962C8B-B14F-4D97-AF65-F5344CB8AC3E}">
        <p14:creationId xmlns:p14="http://schemas.microsoft.com/office/powerpoint/2010/main" val="1829575494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75724"/>
            <a:ext cx="8001000" cy="924475"/>
          </a:xfrm>
        </p:spPr>
        <p:txBody>
          <a:bodyPr/>
          <a:lstStyle/>
          <a:p>
            <a:pPr algn="ctr"/>
            <a:r>
              <a:rPr lang="en-US" b="1" dirty="0" smtClean="0"/>
              <a:t>About 300 plants ready to be planted!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5" y="1676400"/>
            <a:ext cx="6664325" cy="4998244"/>
          </a:xfrm>
        </p:spPr>
      </p:pic>
    </p:spTree>
    <p:extLst>
      <p:ext uri="{BB962C8B-B14F-4D97-AF65-F5344CB8AC3E}">
        <p14:creationId xmlns:p14="http://schemas.microsoft.com/office/powerpoint/2010/main" val="181993472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But first the erosion blanket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664325" cy="4998244"/>
          </a:xfrm>
        </p:spPr>
      </p:pic>
    </p:spTree>
    <p:extLst>
      <p:ext uri="{BB962C8B-B14F-4D97-AF65-F5344CB8AC3E}">
        <p14:creationId xmlns:p14="http://schemas.microsoft.com/office/powerpoint/2010/main" val="2469922319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Gather a planting team and….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664325" cy="4998244"/>
          </a:xfrm>
        </p:spPr>
      </p:pic>
    </p:spTree>
    <p:extLst>
      <p:ext uri="{BB962C8B-B14F-4D97-AF65-F5344CB8AC3E}">
        <p14:creationId xmlns:p14="http://schemas.microsoft.com/office/powerpoint/2010/main" val="2916993450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111</TotalTime>
  <Words>121</Words>
  <Application>Microsoft Office PowerPoint</Application>
  <PresentationFormat>On-screen Show (4:3)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Courier New</vt:lpstr>
      <vt:lpstr>Trebuchet MS</vt:lpstr>
      <vt:lpstr>Verdana</vt:lpstr>
      <vt:lpstr>Wingdings 2</vt:lpstr>
      <vt:lpstr>Spring</vt:lpstr>
      <vt:lpstr>Lakewood Hills</vt:lpstr>
      <vt:lpstr>Pollinator Garden Crystal Lake</vt:lpstr>
      <vt:lpstr>August 2016</vt:lpstr>
      <vt:lpstr>After a couple days of preparation and two weekends of herbicide application.</vt:lpstr>
      <vt:lpstr>Garden Plan</vt:lpstr>
      <vt:lpstr>Demo Garden with ID signs</vt:lpstr>
      <vt:lpstr>About 300 plants ready to be planted!</vt:lpstr>
      <vt:lpstr>But first the erosion blanket</vt:lpstr>
      <vt:lpstr>Gather a planting team and….</vt:lpstr>
      <vt:lpstr>And just add plants!</vt:lpstr>
      <vt:lpstr>Add some leaf mulch and WOW!</vt:lpstr>
      <vt:lpstr>But they need water cause it  is summer.</vt:lpstr>
      <vt:lpstr>By October the plants looks really great, but the grass is coming back!</vt:lpstr>
      <vt:lpstr>In February, removed the erosion blanket.</vt:lpstr>
      <vt:lpstr>And by spring – LOTS of grass!</vt:lpstr>
      <vt:lpstr>No worries – just needs a haircut and some more leaf mulch.</vt:lpstr>
      <vt:lpstr>If you build it, they will come.</vt:lpstr>
    </vt:vector>
  </TitlesOfParts>
  <Company>Ameren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Lakewood Hills</dc:title>
  <dc:creator>Meixner, Judy A</dc:creator>
  <cp:lastModifiedBy>Meixner, Judy A</cp:lastModifiedBy>
  <cp:revision>12</cp:revision>
  <dcterms:created xsi:type="dcterms:W3CDTF">2017-04-29T02:12:40Z</dcterms:created>
  <dcterms:modified xsi:type="dcterms:W3CDTF">2018-09-28T19:34:26Z</dcterms:modified>
</cp:coreProperties>
</file>