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2" r:id="rId2"/>
    <p:sldId id="315" r:id="rId3"/>
    <p:sldId id="316" r:id="rId4"/>
    <p:sldId id="317" r:id="rId5"/>
    <p:sldId id="318" r:id="rId6"/>
    <p:sldId id="298" r:id="rId7"/>
    <p:sldId id="300" r:id="rId8"/>
    <p:sldId id="319" r:id="rId9"/>
    <p:sldId id="324" r:id="rId10"/>
    <p:sldId id="329" r:id="rId11"/>
    <p:sldId id="332" r:id="rId12"/>
    <p:sldId id="331" r:id="rId13"/>
    <p:sldId id="330" r:id="rId14"/>
    <p:sldId id="335" r:id="rId15"/>
    <p:sldId id="337" r:id="rId16"/>
    <p:sldId id="333" r:id="rId17"/>
    <p:sldId id="339" r:id="rId18"/>
    <p:sldId id="338" r:id="rId19"/>
    <p:sldId id="344" r:id="rId20"/>
    <p:sldId id="340" r:id="rId21"/>
    <p:sldId id="345" r:id="rId22"/>
    <p:sldId id="347" r:id="rId23"/>
    <p:sldId id="351" r:id="rId24"/>
    <p:sldId id="350" r:id="rId25"/>
    <p:sldId id="349" r:id="rId26"/>
    <p:sldId id="348" r:id="rId27"/>
    <p:sldId id="355" r:id="rId28"/>
    <p:sldId id="356" r:id="rId29"/>
    <p:sldId id="352" r:id="rId30"/>
    <p:sldId id="322" r:id="rId31"/>
    <p:sldId id="314" r:id="rId32"/>
    <p:sldId id="323" r:id="rId33"/>
    <p:sldId id="320" r:id="rId34"/>
    <p:sldId id="313" r:id="rId35"/>
    <p:sldId id="327" r:id="rId36"/>
    <p:sldId id="328" r:id="rId37"/>
    <p:sldId id="353" r:id="rId38"/>
    <p:sldId id="354" r:id="rId39"/>
    <p:sldId id="292" r:id="rId40"/>
    <p:sldId id="357" r:id="rId41"/>
    <p:sldId id="290" r:id="rId42"/>
    <p:sldId id="321" r:id="rId43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690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7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26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3810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43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8854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34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42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9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5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40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78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1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1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0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6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F01DC-C2ED-4C77-9481-6394FF560765}" type="datetimeFigureOut">
              <a:rPr lang="en-US" smtClean="0"/>
              <a:t>04/21/2018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CC6BAD-0600-4189-A6BC-08275943F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8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Spring%202018%20Burns/Video%20Shots/P3100380.MOV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hyperlink" Target="Spring%202018%20Burns/Video%20Shots/P3100381.MO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00200"/>
            <a:ext cx="6347713" cy="41148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</a:rPr>
              <a:t>Gem Lake 	Reconstruction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Completed!!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714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2" y="1600200"/>
            <a:ext cx="7653867" cy="430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57200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accent2">
                    <a:lumMod val="75000"/>
                  </a:schemeClr>
                </a:solidFill>
              </a:rPr>
              <a:t>The Crew</a:t>
            </a:r>
            <a:endParaRPr lang="en-US" sz="6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6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518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Crystal</a:t>
            </a:r>
          </a:p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 Lake 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33400"/>
            <a:ext cx="4961255" cy="566547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828800" y="2667000"/>
            <a:ext cx="76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066800" y="2133600"/>
            <a:ext cx="3962400" cy="4572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66800" y="2132677"/>
            <a:ext cx="2590800" cy="304892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77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8153400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2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6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8094133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4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185718"/>
            <a:ext cx="6477000" cy="36433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6019800" cy="338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7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048000"/>
            <a:ext cx="6375399" cy="35861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6180667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5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8229601" cy="46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81000"/>
            <a:ext cx="518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Gem</a:t>
            </a:r>
          </a:p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 Lake 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33400"/>
            <a:ext cx="5599249" cy="58674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066800" y="2057400"/>
            <a:ext cx="5715000" cy="762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066800" y="2133600"/>
            <a:ext cx="3276600" cy="35052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57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1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769259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1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6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8" y="8382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6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8" y="951190"/>
            <a:ext cx="8153400" cy="45862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5867400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hlinkClick r:id="rId3" action="ppaction://hlinkfile"/>
              </a:rPr>
              <a:t>Film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5943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hlinkClick r:id="rId4" action="ppaction://hlinkfile"/>
              </a:rPr>
              <a:t>Film 2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6172200" cy="34718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276600"/>
            <a:ext cx="6172200" cy="34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6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67" y="3048000"/>
            <a:ext cx="6544733" cy="36814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6629400" cy="37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0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124200"/>
            <a:ext cx="6468534" cy="3638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6477000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" y="533400"/>
            <a:ext cx="804333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0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685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</a:rPr>
              <a:t>Now we need to remove all the “woody” vegetation.</a:t>
            </a:r>
          </a:p>
          <a:p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</a:rPr>
              <a:t>Gem Lake </a:t>
            </a:r>
            <a:endParaRPr lang="en-U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3" y="4114800"/>
            <a:ext cx="4516969" cy="2540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612230"/>
            <a:ext cx="4495800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1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81000"/>
            <a:ext cx="37160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</a:rPr>
              <a:t>Crystal Lake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2" y="2010511"/>
            <a:ext cx="7848600" cy="4414838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51949"/>
            <a:ext cx="3056255" cy="33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228600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accent2">
                    <a:lumMod val="75000"/>
                  </a:schemeClr>
                </a:solidFill>
              </a:rPr>
              <a:t>Questions?</a:t>
            </a:r>
            <a:endParaRPr lang="en-US" sz="9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7454981" cy="5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4953000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Preservation</a:t>
            </a:r>
            <a:br>
              <a:rPr lang="en-US" sz="7200" b="1" dirty="0" smtClean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	</a:t>
            </a:r>
            <a:r>
              <a:rPr lang="en-US" sz="7200" b="1" dirty="0" smtClean="0">
                <a:solidFill>
                  <a:srgbClr val="FF0000"/>
                </a:solidFill>
              </a:rPr>
              <a:t>and</a:t>
            </a:r>
            <a:br>
              <a:rPr lang="en-US" sz="7200" b="1" dirty="0" smtClean="0">
                <a:solidFill>
                  <a:srgbClr val="FF0000"/>
                </a:solidFill>
              </a:rPr>
            </a:br>
            <a:r>
              <a:rPr lang="en-US" sz="7200" b="1" dirty="0" smtClean="0">
                <a:solidFill>
                  <a:srgbClr val="FF0000"/>
                </a:solidFill>
              </a:rPr>
              <a:t>Enhancement</a:t>
            </a:r>
            <a:br>
              <a:rPr lang="en-US" sz="7200" b="1" dirty="0" smtClean="0">
                <a:solidFill>
                  <a:srgbClr val="FF0000"/>
                </a:solidFill>
              </a:rPr>
            </a:br>
            <a:r>
              <a:rPr lang="en-US" sz="7200" b="1" dirty="0" smtClean="0">
                <a:solidFill>
                  <a:srgbClr val="FF0000"/>
                </a:solidFill>
              </a:rPr>
              <a:t>	Report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7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609600"/>
            <a:ext cx="6400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</a:rPr>
              <a:t>And what did you do the day after Thanksgiving?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3810000"/>
            <a:ext cx="594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We planted Milkweed Seeds!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09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1600"/>
            <a:ext cx="6347713" cy="1320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One at a Time!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Crystal Lake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762000"/>
            <a:ext cx="3581400" cy="26860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3633107"/>
            <a:ext cx="3581399" cy="2686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300480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63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</a:rPr>
              <a:t>Gem Lake Dam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219200"/>
            <a:ext cx="4368800" cy="327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1" y="3118366"/>
            <a:ext cx="4572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391" y="27490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Ethan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72200" y="4648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Jessica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03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04800"/>
            <a:ext cx="7086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Then in January we broadcast a variety of perennial seeds.</a:t>
            </a:r>
          </a:p>
          <a:p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</a:rPr>
              <a:t>See they NEED the cold winter to germinate.</a:t>
            </a:r>
          </a:p>
          <a:p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</a:rPr>
              <a:t>Cold Moist Stratification</a:t>
            </a:r>
            <a:endParaRPr lang="en-US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4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04800"/>
            <a:ext cx="4486275" cy="6224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762000"/>
            <a:ext cx="228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Also – planted a variety in containers that were placed outside.</a:t>
            </a:r>
          </a:p>
        </p:txBody>
      </p:sp>
    </p:spTree>
    <p:extLst>
      <p:ext uri="{BB962C8B-B14F-4D97-AF65-F5344CB8AC3E}">
        <p14:creationId xmlns:p14="http://schemas.microsoft.com/office/powerpoint/2010/main" val="20330007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066800"/>
            <a:ext cx="3505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These</a:t>
            </a:r>
            <a:r>
              <a:rPr lang="en-US" sz="3200" dirty="0" smtClean="0"/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were recently brought inside to warm up and germinate for early summer planting.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46166"/>
            <a:ext cx="3557588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94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30817"/>
            <a:ext cx="5222091" cy="4389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50" y="152400"/>
            <a:ext cx="4724400" cy="2657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17" y="4315742"/>
            <a:ext cx="4284133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17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628900"/>
            <a:ext cx="4380049" cy="3962400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510539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97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83058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Wow!  Lots of work – THANKS!!</a:t>
            </a:r>
          </a:p>
          <a:p>
            <a:endParaRPr lang="en-US" dirty="0"/>
          </a:p>
          <a:p>
            <a:r>
              <a:rPr lang="en-US" sz="2400" b="1" dirty="0" smtClean="0"/>
              <a:t>Milkweed Planting Crew</a:t>
            </a:r>
            <a:r>
              <a:rPr lang="en-US" sz="2400" dirty="0" smtClean="0"/>
              <a:t>	</a:t>
            </a:r>
            <a:r>
              <a:rPr lang="en-US" sz="3600" b="1" dirty="0" smtClean="0"/>
              <a:t> 	</a:t>
            </a:r>
            <a:r>
              <a:rPr lang="en-US" sz="2400" dirty="0" smtClean="0"/>
              <a:t>	</a:t>
            </a:r>
          </a:p>
          <a:p>
            <a:r>
              <a:rPr lang="en-US" sz="2400" dirty="0"/>
              <a:t>	</a:t>
            </a:r>
            <a:endParaRPr lang="en-US" sz="2400" dirty="0" smtClean="0"/>
          </a:p>
          <a:p>
            <a:r>
              <a:rPr lang="en-US" sz="2400" dirty="0" smtClean="0"/>
              <a:t>Ethan and </a:t>
            </a:r>
            <a:r>
              <a:rPr lang="en-US" sz="2400" dirty="0" smtClean="0"/>
              <a:t>Jessica Devlin		</a:t>
            </a:r>
            <a:r>
              <a:rPr lang="en-US" sz="2400" dirty="0" err="1" smtClean="0"/>
              <a:t>Fineran</a:t>
            </a:r>
            <a:r>
              <a:rPr lang="en-US" sz="2400" dirty="0" smtClean="0"/>
              <a:t> </a:t>
            </a:r>
            <a:r>
              <a:rPr lang="en-US" sz="2400" dirty="0" smtClean="0"/>
              <a:t>Children</a:t>
            </a:r>
          </a:p>
          <a:p>
            <a:r>
              <a:rPr lang="en-US" sz="2400" dirty="0" smtClean="0"/>
              <a:t>Josh Higgins</a:t>
            </a:r>
          </a:p>
          <a:p>
            <a:endParaRPr lang="en-US" sz="2400" dirty="0"/>
          </a:p>
          <a:p>
            <a:r>
              <a:rPr lang="en-US" sz="2400" b="1" dirty="0" err="1" smtClean="0"/>
              <a:t>Perscribed</a:t>
            </a:r>
            <a:r>
              <a:rPr lang="en-US" sz="2400" b="1" dirty="0" smtClean="0"/>
              <a:t> Burn Crew</a:t>
            </a:r>
          </a:p>
          <a:p>
            <a:endParaRPr lang="en-US" sz="2400" b="1" dirty="0" smtClean="0"/>
          </a:p>
          <a:p>
            <a:r>
              <a:rPr lang="en-US" sz="2400" dirty="0" smtClean="0"/>
              <a:t>Tim Wood		Jim and Jeannie </a:t>
            </a:r>
            <a:r>
              <a:rPr lang="en-US" sz="2400" dirty="0" smtClean="0"/>
              <a:t>Meyer	</a:t>
            </a:r>
            <a:r>
              <a:rPr lang="en-US" sz="2400" dirty="0" smtClean="0"/>
              <a:t>	Bill Vogt</a:t>
            </a:r>
          </a:p>
          <a:p>
            <a:r>
              <a:rPr lang="en-US" sz="2400" dirty="0" smtClean="0"/>
              <a:t>Ron </a:t>
            </a:r>
            <a:r>
              <a:rPr lang="en-US" sz="2400" dirty="0" err="1" smtClean="0"/>
              <a:t>Nuetzel</a:t>
            </a:r>
            <a:r>
              <a:rPr lang="en-US" sz="2400" dirty="0" smtClean="0"/>
              <a:t>		Glen </a:t>
            </a:r>
            <a:r>
              <a:rPr lang="en-US" sz="2400" dirty="0" err="1" smtClean="0"/>
              <a:t>Pesta</a:t>
            </a:r>
            <a:endParaRPr lang="en-US" sz="2400" dirty="0"/>
          </a:p>
          <a:p>
            <a:endParaRPr lang="en-US" sz="3600" b="1" dirty="0" smtClean="0"/>
          </a:p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Good Neighbors and Wonderful People!!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0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7454981" cy="5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5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371600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There is ALWAYS something that you can do to help beautify our neighborhood.</a:t>
            </a:r>
          </a:p>
          <a:p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If you have ideas for ways you would like to see our surroundings enhanced, please let me know.</a:t>
            </a:r>
          </a:p>
        </p:txBody>
      </p:sp>
    </p:spTree>
    <p:extLst>
      <p:ext uri="{BB962C8B-B14F-4D97-AF65-F5344CB8AC3E}">
        <p14:creationId xmlns:p14="http://schemas.microsoft.com/office/powerpoint/2010/main" val="203431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81534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Know anyone needing community service hours, 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scout volunteer project?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We need you!</a:t>
            </a:r>
          </a:p>
          <a:p>
            <a:endParaRPr lang="en-US" sz="4000" b="1" dirty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“Chores”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Planting perennial plants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Weeding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Honeysuckle removal</a:t>
            </a:r>
          </a:p>
          <a:p>
            <a:pPr lvl="2" algn="ctr"/>
            <a:r>
              <a:rPr lang="en-US" sz="5400" b="1" dirty="0" smtClean="0">
                <a:solidFill>
                  <a:srgbClr val="FF0000"/>
                </a:solidFill>
              </a:rPr>
              <a:t>Watch </a:t>
            </a:r>
            <a:r>
              <a:rPr lang="en-US" sz="5400" b="1" dirty="0" err="1" smtClean="0">
                <a:solidFill>
                  <a:srgbClr val="FF0000"/>
                </a:solidFill>
              </a:rPr>
              <a:t>NextDoor</a:t>
            </a:r>
            <a:endParaRPr lang="en-US" sz="5400" b="1" dirty="0">
              <a:solidFill>
                <a:srgbClr val="FF0000"/>
              </a:solidFill>
            </a:endParaRPr>
          </a:p>
          <a:p>
            <a:pPr lvl="2"/>
            <a:endParaRPr lang="en-US" sz="3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8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81000"/>
            <a:ext cx="6629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Happy National Volunteer Week!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81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066800"/>
            <a:ext cx="5791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Water Level – </a:t>
            </a:r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</a:rPr>
              <a:t>	working 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its</a:t>
            </a:r>
          </a:p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</a:rPr>
              <a:t>	way 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</a:rPr>
              <a:t>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 - Spring 2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66800" y="59436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Spring 2017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5 - post drain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" y="54102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After draining.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133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photo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78232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5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85800"/>
            <a:ext cx="69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Then in March we BURNED!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971800"/>
            <a:ext cx="6324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On March 10</a:t>
            </a:r>
            <a:r>
              <a:rPr lang="en-US" sz="2800" baseline="30000" dirty="0" smtClean="0">
                <a:solidFill>
                  <a:schemeClr val="accent2">
                    <a:lumMod val="75000"/>
                  </a:schemeClr>
                </a:solidFill>
              </a:rPr>
              <a:t>th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, a crew of fantastic volunteers came out to help burn away the vegetation on both lake dams as part of the management recommendation from the Department of Natural Resources.</a:t>
            </a:r>
          </a:p>
          <a:p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And what great day we had!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9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3293</TotalTime>
  <Words>241</Words>
  <Application>Microsoft Office PowerPoint</Application>
  <PresentationFormat>On-screen Show (4:3)</PresentationFormat>
  <Paragraphs>62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Trebuchet MS</vt:lpstr>
      <vt:lpstr>Wingdings 3</vt:lpstr>
      <vt:lpstr>Facet</vt:lpstr>
      <vt:lpstr>Gem Lake  Reconstruction     Completed!!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Preservation  and Enhancement  Report</vt:lpstr>
      <vt:lpstr>PowerPoint Presentation</vt:lpstr>
      <vt:lpstr>One at a Time!  Crystal Lake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Ameren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Crystal Lake Pollinator Garden</dc:title>
  <dc:creator>Meixner, Judy A</dc:creator>
  <cp:lastModifiedBy>Meixner, Judy A</cp:lastModifiedBy>
  <cp:revision>39</cp:revision>
  <dcterms:created xsi:type="dcterms:W3CDTF">2017-10-14T02:10:13Z</dcterms:created>
  <dcterms:modified xsi:type="dcterms:W3CDTF">2018-04-21T13:17:57Z</dcterms:modified>
</cp:coreProperties>
</file>