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70" r:id="rId7"/>
    <p:sldId id="268" r:id="rId8"/>
    <p:sldId id="266" r:id="rId9"/>
    <p:sldId id="260" r:id="rId10"/>
    <p:sldId id="271" r:id="rId11"/>
    <p:sldId id="272" r:id="rId12"/>
    <p:sldId id="273" r:id="rId13"/>
    <p:sldId id="274" r:id="rId14"/>
    <p:sldId id="275" r:id="rId15"/>
    <p:sldId id="276" r:id="rId16"/>
    <p:sldId id="283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8" r:id="rId25"/>
    <p:sldId id="285" r:id="rId26"/>
    <p:sldId id="294" r:id="rId27"/>
    <p:sldId id="291" r:id="rId28"/>
    <p:sldId id="290" r:id="rId29"/>
    <p:sldId id="289" r:id="rId30"/>
    <p:sldId id="292" r:id="rId31"/>
    <p:sldId id="29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72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48F4A45-09A4-4D6D-8FBA-E0CE05254E3A}" type="datetimeFigureOut">
              <a:rPr lang="en-US" smtClean="0"/>
              <a:t>04/28/2017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9BF40F7-3E7A-4B04-830A-9CEA79D3AC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greatriversgreenway.org/honeysuckl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uprooter.co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466380" cy="300913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Pollinator Garden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464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6615"/>
            <a:ext cx="8229600" cy="34867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Honeysuckle at Gem Lake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70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19" y="1524000"/>
            <a:ext cx="6098361" cy="4572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7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259674" cy="621039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644217" cy="49831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Lady Crew!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050617" cy="5287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"/>
            <a:ext cx="6878968" cy="63296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Brian David		Lyle Hardin</a:t>
            </a:r>
          </a:p>
          <a:p>
            <a:pPr marL="0" indent="0">
              <a:buNone/>
            </a:pPr>
            <a:r>
              <a:rPr lang="en-US" dirty="0" smtClean="0"/>
              <a:t>	Josh Higgins		Carol Bristle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Crew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7840352" cy="351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5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6745817" cy="50593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8066617" cy="6049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128000" cy="609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588125" cy="494109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August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58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229600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8229600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229600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400050" lvl="1" indent="0" algn="ctr">
              <a:buNone/>
            </a:pPr>
            <a:r>
              <a:rPr lang="en-US" sz="3600" dirty="0" smtClean="0"/>
              <a:t>Brian David		Mike </a:t>
            </a:r>
            <a:r>
              <a:rPr lang="en-US" sz="3600" dirty="0" err="1" smtClean="0"/>
              <a:t>Roesch</a:t>
            </a: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	Carol Bristle		Craig Bristle</a:t>
            </a:r>
          </a:p>
          <a:p>
            <a:pPr marL="400050" lvl="1" indent="0" algn="ctr">
              <a:buNone/>
            </a:pPr>
            <a:r>
              <a:rPr lang="en-US" sz="3600" dirty="0" smtClean="0"/>
              <a:t>Tony Catalano</a:t>
            </a:r>
            <a:endParaRPr lang="en-US" sz="3600" dirty="0"/>
          </a:p>
          <a:p>
            <a:pPr marL="400050" lvl="1" indent="0">
              <a:buNone/>
            </a:pP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Crew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6934200" cy="301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14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696200" cy="50048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let’s don’t forget our Burn Boss!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1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37338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>
                <a:solidFill>
                  <a:srgbClr val="7030A0"/>
                </a:solidFill>
              </a:rPr>
              <a:t>How about a big round of applause for our WONDERFUL volunteers!!!</a:t>
            </a:r>
            <a:endParaRPr 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 about honeysuckle?</a:t>
            </a:r>
            <a:endParaRPr lang="en-US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5223491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6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38600"/>
          </a:xfrm>
        </p:spPr>
        <p:txBody>
          <a:bodyPr/>
          <a:lstStyle/>
          <a:p>
            <a:r>
              <a:rPr lang="en-US" dirty="0" smtClean="0"/>
              <a:t>Look around your property, where is the honeysuckle growing?</a:t>
            </a:r>
          </a:p>
          <a:p>
            <a:endParaRPr lang="en-US" dirty="0" smtClean="0"/>
          </a:p>
          <a:p>
            <a:r>
              <a:rPr lang="en-US" dirty="0" smtClean="0"/>
              <a:t>When you decide to get started, don’t pick the worst areas, pick the edge areas or areas where you can remove all of the plants in a couple hours.  This is really hard work, but seeing results will keep you motivated.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Now, what can you do?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0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You can use </a:t>
            </a:r>
          </a:p>
          <a:p>
            <a:pPr marL="0" indent="0">
              <a:buNone/>
            </a:pPr>
            <a:r>
              <a:rPr lang="en-US" dirty="0" smtClean="0"/>
              <a:t>a pick axe.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How do you remove it?</a:t>
            </a:r>
            <a:endParaRPr lang="en-US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01800"/>
            <a:ext cx="381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533400"/>
            <a:ext cx="7848600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Very important</a:t>
            </a:r>
          </a:p>
          <a:p>
            <a:pPr marL="0" indent="0">
              <a:buNone/>
            </a:pPr>
            <a:r>
              <a:rPr lang="en-US" dirty="0"/>
              <a:t>to get the </a:t>
            </a:r>
          </a:p>
          <a:p>
            <a:pPr marL="0" indent="0">
              <a:buNone/>
            </a:pPr>
            <a:r>
              <a:rPr lang="en-US" dirty="0"/>
              <a:t>entire </a:t>
            </a:r>
            <a:r>
              <a:rPr lang="en-US" dirty="0" smtClean="0"/>
              <a:t>root.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And they </a:t>
            </a:r>
          </a:p>
          <a:p>
            <a:pPr marL="0" indent="0">
              <a:buNone/>
            </a:pPr>
            <a:r>
              <a:rPr lang="en-US" dirty="0" smtClean="0"/>
              <a:t>can be </a:t>
            </a:r>
          </a:p>
          <a:p>
            <a:pPr marL="0" indent="0">
              <a:buNone/>
            </a:pPr>
            <a:r>
              <a:rPr lang="en-US" dirty="0" smtClean="0"/>
              <a:t>BIG!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e34742\AppData\Local\Temp\SNAGHTML4682bb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67852"/>
            <a:ext cx="8229600" cy="42842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Garden Plan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24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95400"/>
            <a:ext cx="3962400" cy="528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there is an easier way –</a:t>
            </a:r>
            <a:br>
              <a:rPr lang="en-US" dirty="0" smtClean="0"/>
            </a:br>
            <a:r>
              <a:rPr lang="en-US" dirty="0" smtClean="0"/>
              <a:t>the “</a:t>
            </a:r>
            <a:r>
              <a:rPr lang="en-US" dirty="0" err="1" smtClean="0"/>
              <a:t>UpRooter</a:t>
            </a:r>
            <a:r>
              <a:rPr lang="en-US" dirty="0" smtClean="0"/>
              <a:t>” </a:t>
            </a:r>
            <a:endParaRPr lang="en-US" dirty="0"/>
          </a:p>
        </p:txBody>
      </p:sp>
      <p:pic>
        <p:nvPicPr>
          <p:cNvPr id="4099" name="Picture 3" descr="C:\Users\e34742\AppData\Local\Microsoft\Windows\Temporary Internet Files\Content.IE5\M4HAVWEZ\cemkalyoncu-Alternate-Leaf[1]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534356" cy="76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4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You have access to new tools!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Just contact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Judy </a:t>
            </a:r>
            <a:r>
              <a:rPr lang="en-US" dirty="0" err="1" smtClean="0"/>
              <a:t>Meixner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636-938-4840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To reserve them!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And  thanks to our LWH Board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388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664325" cy="49982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Gather a planting team and….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202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511925" cy="48839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5724"/>
            <a:ext cx="7524955" cy="924475"/>
          </a:xfrm>
        </p:spPr>
        <p:txBody>
          <a:bodyPr>
            <a:normAutofit/>
          </a:bodyPr>
          <a:lstStyle/>
          <a:p>
            <a:r>
              <a:rPr lang="en-US" b="1" dirty="0" smtClean="0"/>
              <a:t>September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480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359525" cy="47696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75724"/>
            <a:ext cx="8534400" cy="9244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By October the plants looks really great, but the grass is coming back!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63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3640974" cy="4858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In February, removed the erosion blanket.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26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448758" cy="924475"/>
          </a:xfrm>
        </p:spPr>
        <p:txBody>
          <a:bodyPr/>
          <a:lstStyle/>
          <a:p>
            <a:pPr algn="ctr"/>
            <a:r>
              <a:rPr lang="en-US" b="1" dirty="0" smtClean="0"/>
              <a:t>March 2017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1349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4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546860"/>
            <a:ext cx="6035040" cy="45262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76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588</TotalTime>
  <Words>205</Words>
  <Application>Microsoft Office PowerPoint</Application>
  <PresentationFormat>On-screen Show (4:3)</PresentationFormat>
  <Paragraphs>49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Paper</vt:lpstr>
      <vt:lpstr>Pollinator Garden</vt:lpstr>
      <vt:lpstr>August 2016</vt:lpstr>
      <vt:lpstr>Garden Plan</vt:lpstr>
      <vt:lpstr>Gather a planting team and….</vt:lpstr>
      <vt:lpstr>September 2016</vt:lpstr>
      <vt:lpstr>By October the plants looks really great, but the grass is coming back!</vt:lpstr>
      <vt:lpstr>In February, removed the erosion blanket.</vt:lpstr>
      <vt:lpstr>March 2017</vt:lpstr>
      <vt:lpstr>April 2017</vt:lpstr>
      <vt:lpstr>Honeysuckle at Gem Lake</vt:lpstr>
      <vt:lpstr>January </vt:lpstr>
      <vt:lpstr>PowerPoint Presentation</vt:lpstr>
      <vt:lpstr>The Lady Crew! </vt:lpstr>
      <vt:lpstr>February</vt:lpstr>
      <vt:lpstr>PowerPoint Presentation</vt:lpstr>
      <vt:lpstr>February Crew</vt:lpstr>
      <vt:lpstr>March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Crew</vt:lpstr>
      <vt:lpstr>And let’s don’t forget our Burn Boss!</vt:lpstr>
      <vt:lpstr>How about a big round of applause for our WONDERFUL volunteers!!!</vt:lpstr>
      <vt:lpstr>Why do we care about honeysuckle?</vt:lpstr>
      <vt:lpstr>Now, what can you do?</vt:lpstr>
      <vt:lpstr>How do you remove it?</vt:lpstr>
      <vt:lpstr>PowerPoint Presentation</vt:lpstr>
      <vt:lpstr>But there is an easier way – the “UpRooter” </vt:lpstr>
      <vt:lpstr>And  thanks to our LWH Board</vt:lpstr>
    </vt:vector>
  </TitlesOfParts>
  <Company>Ameren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Meixner, Judy A</dc:creator>
  <cp:lastModifiedBy>Meixner, Judy A</cp:lastModifiedBy>
  <cp:revision>13</cp:revision>
  <dcterms:created xsi:type="dcterms:W3CDTF">2017-04-29T02:48:32Z</dcterms:created>
  <dcterms:modified xsi:type="dcterms:W3CDTF">2017-04-29T12:37:26Z</dcterms:modified>
</cp:coreProperties>
</file>